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59" r:id="rId7"/>
    <p:sldId id="294" r:id="rId8"/>
    <p:sldId id="295" r:id="rId9"/>
    <p:sldId id="275" r:id="rId10"/>
    <p:sldId id="293" r:id="rId11"/>
    <p:sldId id="296" r:id="rId12"/>
    <p:sldId id="298" r:id="rId13"/>
    <p:sldId id="297" r:id="rId14"/>
    <p:sldId id="299" r:id="rId15"/>
    <p:sldId id="30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28481-0A7B-4156-BE18-4A24358350E6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193D-0996-4D04-BB7C-EB452538C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9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193D-0996-4D04-BB7C-EB452538CA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CDAAA-D5B5-7E82-4154-ED7A03783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05715E-A868-A999-C2B4-7BCA1F7E9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46148-FFC5-3445-B315-06F0420F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2F4E0-A363-D71C-6626-14FD8CF6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0A606-6449-CA9D-65D6-F4C3D703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1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8B2F2-D360-ABB7-EC68-BE6D47A6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31DA55-4E3D-D5F0-977C-4775CB42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948A2-0A47-321C-93B3-1EC27AD2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1A650-0E78-B402-5F64-E83F5DC5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E843B-DFDD-C65A-877D-3209BE37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94DEE6-3D89-AA97-4C47-35C9CE10B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5C9F59-18FF-7D95-ED0A-B559FE6E7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01859-72FE-8C0A-2870-CA437040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54881-8103-605B-434C-A8419129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A9B274-7F51-9B67-148A-7EDC491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9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46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7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75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96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76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69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9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6D298-03D4-57FE-FA13-33E387D9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96EC-6048-CA81-0BFE-9D0C2DF5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0845ED-DC82-C1B9-E7DA-EBF90724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783AEE-DEE9-791A-DA05-6839CFD8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E6BA6-2C32-35EE-6848-7878BB94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90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278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86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5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93FF-9D4F-3D16-2501-72EFB6C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C70B36-1716-E0D3-56A5-C18280E5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F53BE-83F6-D0D1-18A5-6B0BD064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8E5E9-B4F8-33E7-3FF3-6EB7D6CA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D9542-D5E6-1A7B-5639-84A37307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58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C91FE-F04F-DF88-5856-4A604C51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2C015-E4E6-6F1C-8D99-9B1796F77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38F9-077A-C8C0-B18C-3F05AF310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005A30-6C91-7EAB-2201-09E5171E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A6A47E-0713-EBD2-4CF8-8CDBF104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9AEDD-4E78-CCAA-FCC9-D70C264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54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9E036-EA6D-1990-556B-59E902F8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8EA07-C28A-B73F-EFB8-5B0DA9018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83C507-CA01-68E8-D249-2CDE8EEA3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03A14E-6566-493E-6C1B-4DB89D9FA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D79FCA-5AC5-910C-4C11-67B8546E7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D41AEE-976C-5BA4-21EF-699C65CC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A5B951-A976-544C-CB04-E1D05276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C6536D-7DC8-55DF-90EF-5D18C89D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7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28FDB-ADFD-BAD6-A6B9-D094FB75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F74803-33B4-D802-3F51-82192FE5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C47EF0-60A3-50CA-BDD6-51D3275A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5742CB-30E1-B68D-5AB3-4ED6F9C5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0B6A98-81C8-E989-F8A9-72133038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B39EBE-0B44-AC99-76E4-B2D891FD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3D4216-9A91-6A6D-7EF5-74CF651A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6414A-6725-B60B-4913-2B8EA7AD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1B801-AC91-0AE3-5DEB-A242DC78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3E7CAE-86E5-8AB1-7370-F8E25FE78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8CF06D-FEE0-7D2C-3BBB-1F1F4B27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E11D2-FA5B-5BC4-31C2-13132B5F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6DD683-8822-B081-99A4-6A53ED60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1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525D5-0591-859C-1D84-1D01F473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8E3817-C281-0C44-853A-8CB161DA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75CCD3-2C2C-9E6F-0401-170BCB3CC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D7E7F6-5CE1-5A62-2CE5-5B7E3E46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4802DE-D33B-08A9-7DAB-BF92A069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51CCE5-E0E3-9120-36B6-C24392F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9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AD6765-5500-6BBD-858E-5A5273C5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FE404B-AD55-A9D1-2227-61EC5D6D7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43269-4B39-4664-AE88-2CE8F3091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7E0BE-0EE9-47F9-BB88-9AC25ADD0B59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8EA568-825C-FA0B-DA76-6BB4DF904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8FE58-6723-3B0B-DE37-B2476F7EA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98696-6B03-4D58-96C0-BC88DE36C0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3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1">
              <a:lumMod val="95000"/>
              <a:lumOff val="5000"/>
            </a:schemeClr>
          </a:fgClr>
          <a:bgClr>
            <a:srgbClr val="17171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49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65531"/>
            <a:ext cx="20937415" cy="1570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F3388E-3DAF-B6A0-A87C-3AF491051DEE}"/>
              </a:ext>
            </a:extLst>
          </p:cNvPr>
          <p:cNvSpPr txBox="1"/>
          <p:nvPr/>
        </p:nvSpPr>
        <p:spPr>
          <a:xfrm>
            <a:off x="2069689" y="2295503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2023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0778ED-557D-139A-2CD9-DB0CD452C564}"/>
              </a:ext>
            </a:extLst>
          </p:cNvPr>
          <p:cNvSpPr txBox="1"/>
          <p:nvPr/>
        </p:nvSpPr>
        <p:spPr>
          <a:xfrm>
            <a:off x="6095999" y="2286000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12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月</a:t>
            </a:r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7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1951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A27F24-A10D-005B-2A5C-72941375E1C2}"/>
              </a:ext>
            </a:extLst>
          </p:cNvPr>
          <p:cNvSpPr txBox="1"/>
          <p:nvPr/>
        </p:nvSpPr>
        <p:spPr>
          <a:xfrm>
            <a:off x="3519855" y="2133325"/>
            <a:ext cx="589944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FFC000">
                        <a:lumMod val="7000"/>
                        <a:lumOff val="93000"/>
                      </a:srgbClr>
                    </a:gs>
                    <a:gs pos="75000">
                      <a:srgbClr val="FFC000">
                        <a:lumMod val="45000"/>
                        <a:lumOff val="55000"/>
                      </a:srgbClr>
                    </a:gs>
                    <a:gs pos="83000">
                      <a:srgbClr val="FFC000">
                        <a:lumMod val="45000"/>
                        <a:lumOff val="55000"/>
                      </a:srgbClr>
                    </a:gs>
                    <a:gs pos="100000">
                      <a:srgbClr val="FFC000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最后的最后</a:t>
            </a:r>
          </a:p>
        </p:txBody>
      </p:sp>
    </p:spTree>
    <p:extLst>
      <p:ext uri="{BB962C8B-B14F-4D97-AF65-F5344CB8AC3E}">
        <p14:creationId xmlns:p14="http://schemas.microsoft.com/office/powerpoint/2010/main" val="2484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30035F-D70B-DC6B-89B4-AF120A02911A}"/>
              </a:ext>
            </a:extLst>
          </p:cNvPr>
          <p:cNvSpPr txBox="1"/>
          <p:nvPr/>
        </p:nvSpPr>
        <p:spPr>
          <a:xfrm>
            <a:off x="4590481" y="3766688"/>
            <a:ext cx="375819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70AD47">
                        <a:lumMod val="5000"/>
                        <a:lumOff val="95000"/>
                      </a:srgbClr>
                    </a:gs>
                    <a:gs pos="74000">
                      <a:srgbClr val="70AD47">
                        <a:lumMod val="45000"/>
                        <a:lumOff val="55000"/>
                      </a:srgbClr>
                    </a:gs>
                    <a:gs pos="83000">
                      <a:srgbClr val="70AD47">
                        <a:lumMod val="45000"/>
                        <a:lumOff val="55000"/>
                      </a:srgbClr>
                    </a:gs>
                    <a:gs pos="100000">
                      <a:srgbClr val="70AD47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我想说</a:t>
            </a:r>
            <a:r>
              <a:rPr kumimoji="0" lang="en-US" altLang="zh-CN" sz="60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70AD47">
                        <a:lumMod val="5000"/>
                        <a:lumOff val="95000"/>
                      </a:srgbClr>
                    </a:gs>
                    <a:gs pos="74000">
                      <a:srgbClr val="70AD47">
                        <a:lumMod val="45000"/>
                        <a:lumOff val="55000"/>
                      </a:srgbClr>
                    </a:gs>
                    <a:gs pos="83000">
                      <a:srgbClr val="70AD47">
                        <a:lumMod val="45000"/>
                        <a:lumOff val="55000"/>
                      </a:srgbClr>
                    </a:gs>
                    <a:gs pos="100000">
                      <a:srgbClr val="70AD47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——</a:t>
            </a:r>
            <a:endParaRPr kumimoji="0" lang="zh-CN" altLang="en-US" sz="6000" b="0" i="0" u="none" strike="noStrike" kern="1200" cap="none" spc="0" normalizeH="0" baseline="0" noProof="0" dirty="0">
              <a:ln w="12700">
                <a:solidFill>
                  <a:prstClr val="black"/>
                </a:solidFill>
              </a:ln>
              <a:gradFill flip="none" rotWithShape="1">
                <a:gsLst>
                  <a:gs pos="0">
                    <a:srgbClr val="70AD47">
                      <a:lumMod val="5000"/>
                      <a:lumOff val="95000"/>
                    </a:srgbClr>
                  </a:gs>
                  <a:gs pos="74000">
                    <a:srgbClr val="70AD47">
                      <a:lumMod val="45000"/>
                      <a:lumOff val="55000"/>
                    </a:srgbClr>
                  </a:gs>
                  <a:gs pos="83000">
                    <a:srgbClr val="70AD47">
                      <a:lumMod val="45000"/>
                      <a:lumOff val="55000"/>
                    </a:srgbClr>
                  </a:gs>
                  <a:gs pos="100000">
                    <a:srgbClr val="70AD47">
                      <a:lumMod val="30000"/>
                      <a:lumOff val="70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A27F24-A10D-005B-2A5C-72941375E1C2}"/>
              </a:ext>
            </a:extLst>
          </p:cNvPr>
          <p:cNvSpPr txBox="1"/>
          <p:nvPr/>
        </p:nvSpPr>
        <p:spPr>
          <a:xfrm>
            <a:off x="3519855" y="2133325"/>
            <a:ext cx="589944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FFC000">
                        <a:lumMod val="7000"/>
                        <a:lumOff val="93000"/>
                      </a:srgbClr>
                    </a:gs>
                    <a:gs pos="75000">
                      <a:srgbClr val="FFC000">
                        <a:lumMod val="45000"/>
                        <a:lumOff val="55000"/>
                      </a:srgbClr>
                    </a:gs>
                    <a:gs pos="83000">
                      <a:srgbClr val="FFC000">
                        <a:lumMod val="45000"/>
                        <a:lumOff val="55000"/>
                      </a:srgbClr>
                    </a:gs>
                    <a:gs pos="100000">
                      <a:srgbClr val="FFC000">
                        <a:lumMod val="30000"/>
                        <a:lumOff val="7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最后的最后</a:t>
            </a:r>
          </a:p>
        </p:txBody>
      </p:sp>
    </p:spTree>
    <p:extLst>
      <p:ext uri="{BB962C8B-B14F-4D97-AF65-F5344CB8AC3E}">
        <p14:creationId xmlns:p14="http://schemas.microsoft.com/office/powerpoint/2010/main" val="342903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6AA384-205B-59DE-0691-7D02E1DB8E73}"/>
              </a:ext>
            </a:extLst>
          </p:cNvPr>
          <p:cNvSpPr txBox="1"/>
          <p:nvPr/>
        </p:nvSpPr>
        <p:spPr>
          <a:xfrm>
            <a:off x="4315202" y="2705725"/>
            <a:ext cx="356159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ED7D31">
                        <a:lumMod val="5000"/>
                        <a:lumOff val="95000"/>
                      </a:srgbClr>
                    </a:gs>
                    <a:gs pos="74000">
                      <a:srgbClr val="ED7D31">
                        <a:lumMod val="45000"/>
                        <a:lumOff val="55000"/>
                      </a:srgbClr>
                    </a:gs>
                    <a:gs pos="83000">
                      <a:srgbClr val="ED7D31">
                        <a:lumMod val="45000"/>
                        <a:lumOff val="55000"/>
                      </a:srgbClr>
                    </a:gs>
                    <a:gs pos="100000">
                      <a:srgbClr val="ED7D31">
                        <a:lumMod val="30000"/>
                        <a:lumOff val="7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应佳钰</a:t>
            </a:r>
          </a:p>
        </p:txBody>
      </p:sp>
    </p:spTree>
    <p:extLst>
      <p:ext uri="{BB962C8B-B14F-4D97-AF65-F5344CB8AC3E}">
        <p14:creationId xmlns:p14="http://schemas.microsoft.com/office/powerpoint/2010/main" val="300796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6AA384-205B-59DE-0691-7D02E1DB8E73}"/>
              </a:ext>
            </a:extLst>
          </p:cNvPr>
          <p:cNvSpPr txBox="1"/>
          <p:nvPr/>
        </p:nvSpPr>
        <p:spPr>
          <a:xfrm>
            <a:off x="3716014" y="2705725"/>
            <a:ext cx="475997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 w="12700">
                  <a:solidFill>
                    <a:prstClr val="black"/>
                  </a:solidFill>
                </a:ln>
                <a:gradFill flip="none" rotWithShape="1">
                  <a:gsLst>
                    <a:gs pos="0">
                      <a:srgbClr val="ED7D31">
                        <a:lumMod val="5000"/>
                        <a:lumOff val="95000"/>
                      </a:srgbClr>
                    </a:gs>
                    <a:gs pos="74000">
                      <a:srgbClr val="ED7D31">
                        <a:lumMod val="45000"/>
                        <a:lumOff val="55000"/>
                      </a:srgbClr>
                    </a:gs>
                    <a:gs pos="83000">
                      <a:srgbClr val="ED7D31">
                        <a:lumMod val="45000"/>
                        <a:lumOff val="55000"/>
                      </a:srgbClr>
                    </a:gs>
                    <a:gs pos="100000">
                      <a:srgbClr val="ED7D31">
                        <a:lumMod val="30000"/>
                        <a:lumOff val="7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+mn-cs"/>
              </a:rPr>
              <a:t>生日快乐</a:t>
            </a:r>
          </a:p>
        </p:txBody>
      </p:sp>
    </p:spTree>
    <p:extLst>
      <p:ext uri="{BB962C8B-B14F-4D97-AF65-F5344CB8AC3E}">
        <p14:creationId xmlns:p14="http://schemas.microsoft.com/office/powerpoint/2010/main" val="235689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9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30035F-D70B-DC6B-89B4-AF120A02911A}"/>
              </a:ext>
            </a:extLst>
          </p:cNvPr>
          <p:cNvSpPr txBox="1"/>
          <p:nvPr/>
        </p:nvSpPr>
        <p:spPr>
          <a:xfrm>
            <a:off x="3311198" y="2921168"/>
            <a:ext cx="55696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一个特殊的日子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53AFA1-3731-10CA-DFD6-36C574BC2BCB}"/>
              </a:ext>
            </a:extLst>
          </p:cNvPr>
          <p:cNvSpPr txBox="1"/>
          <p:nvPr/>
        </p:nvSpPr>
        <p:spPr>
          <a:xfrm>
            <a:off x="2069689" y="1562725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2023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625E0-34DE-FDE4-54EB-D9C8E56F2A24}"/>
              </a:ext>
            </a:extLst>
          </p:cNvPr>
          <p:cNvSpPr txBox="1"/>
          <p:nvPr/>
        </p:nvSpPr>
        <p:spPr>
          <a:xfrm>
            <a:off x="6095999" y="1553222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12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月</a:t>
            </a:r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7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69941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30035F-D70B-DC6B-89B4-AF120A02911A}"/>
              </a:ext>
            </a:extLst>
          </p:cNvPr>
          <p:cNvSpPr txBox="1"/>
          <p:nvPr/>
        </p:nvSpPr>
        <p:spPr>
          <a:xfrm>
            <a:off x="3311198" y="2921168"/>
            <a:ext cx="55696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一个特殊的日子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A27F24-A10D-005B-2A5C-72941375E1C2}"/>
              </a:ext>
            </a:extLst>
          </p:cNvPr>
          <p:cNvSpPr txBox="1"/>
          <p:nvPr/>
        </p:nvSpPr>
        <p:spPr>
          <a:xfrm>
            <a:off x="4011468" y="1553222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12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月</a:t>
            </a:r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7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AA384-205B-59DE-0691-7D02E1DB8E73}"/>
              </a:ext>
            </a:extLst>
          </p:cNvPr>
          <p:cNvSpPr txBox="1"/>
          <p:nvPr/>
        </p:nvSpPr>
        <p:spPr>
          <a:xfrm>
            <a:off x="1767488" y="3917541"/>
            <a:ext cx="86570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这一天，我们的小应同学出生了！</a:t>
            </a:r>
          </a:p>
        </p:txBody>
      </p:sp>
    </p:spTree>
    <p:extLst>
      <p:ext uri="{BB962C8B-B14F-4D97-AF65-F5344CB8AC3E}">
        <p14:creationId xmlns:p14="http://schemas.microsoft.com/office/powerpoint/2010/main" val="42218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30035F-D70B-DC6B-89B4-AF120A02911A}"/>
              </a:ext>
            </a:extLst>
          </p:cNvPr>
          <p:cNvSpPr txBox="1"/>
          <p:nvPr/>
        </p:nvSpPr>
        <p:spPr>
          <a:xfrm>
            <a:off x="3311197" y="2724398"/>
            <a:ext cx="55696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一个特殊的日子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A27F24-A10D-005B-2A5C-72941375E1C2}"/>
              </a:ext>
            </a:extLst>
          </p:cNvPr>
          <p:cNvSpPr txBox="1"/>
          <p:nvPr/>
        </p:nvSpPr>
        <p:spPr>
          <a:xfrm>
            <a:off x="4011467" y="1356452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12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月</a:t>
            </a:r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7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AA384-205B-59DE-0691-7D02E1DB8E73}"/>
              </a:ext>
            </a:extLst>
          </p:cNvPr>
          <p:cNvSpPr txBox="1"/>
          <p:nvPr/>
        </p:nvSpPr>
        <p:spPr>
          <a:xfrm>
            <a:off x="1767487" y="3720771"/>
            <a:ext cx="86570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这一天，我们的小应同学出生了！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1B8F51-6F12-4931-59D1-5BFD6A2FFE37}"/>
              </a:ext>
            </a:extLst>
          </p:cNvPr>
          <p:cNvSpPr txBox="1"/>
          <p:nvPr/>
        </p:nvSpPr>
        <p:spPr>
          <a:xfrm>
            <a:off x="2557143" y="4551768"/>
            <a:ext cx="7077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为了庆祝这个特殊的日子</a:t>
            </a:r>
          </a:p>
        </p:txBody>
      </p:sp>
    </p:spTree>
    <p:extLst>
      <p:ext uri="{BB962C8B-B14F-4D97-AF65-F5344CB8AC3E}">
        <p14:creationId xmlns:p14="http://schemas.microsoft.com/office/powerpoint/2010/main" val="344351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炫彩几何背景背景图片素材免费下载_熊猫办公">
            <a:extLst>
              <a:ext uri="{FF2B5EF4-FFF2-40B4-BE49-F238E27FC236}">
                <a16:creationId xmlns:a16="http://schemas.microsoft.com/office/drawing/2014/main" id="{F8F919C5-E11F-8966-54B1-312F29C1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30035F-D70B-DC6B-89B4-AF120A02911A}"/>
              </a:ext>
            </a:extLst>
          </p:cNvPr>
          <p:cNvSpPr txBox="1"/>
          <p:nvPr/>
        </p:nvSpPr>
        <p:spPr>
          <a:xfrm>
            <a:off x="3311199" y="1367946"/>
            <a:ext cx="55696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一个特殊的日子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A27F24-A10D-005B-2A5C-72941375E1C2}"/>
              </a:ext>
            </a:extLst>
          </p:cNvPr>
          <p:cNvSpPr txBox="1"/>
          <p:nvPr/>
        </p:nvSpPr>
        <p:spPr>
          <a:xfrm>
            <a:off x="4011469" y="0"/>
            <a:ext cx="416906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12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月</a:t>
            </a:r>
            <a:r>
              <a:rPr lang="en-US" altLang="zh-CN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7</a:t>
            </a:r>
            <a:r>
              <a:rPr lang="zh-CN" altLang="en-US" sz="8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7000"/>
                        <a:lumOff val="93000"/>
                      </a:schemeClr>
                    </a:gs>
                    <a:gs pos="75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AA384-205B-59DE-0691-7D02E1DB8E73}"/>
              </a:ext>
            </a:extLst>
          </p:cNvPr>
          <p:cNvSpPr txBox="1"/>
          <p:nvPr/>
        </p:nvSpPr>
        <p:spPr>
          <a:xfrm>
            <a:off x="1767489" y="2364319"/>
            <a:ext cx="86570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这一天，我们的小应同学出生了！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BD9B95-A502-416E-D1B6-7AE8D1E65F41}"/>
              </a:ext>
            </a:extLst>
          </p:cNvPr>
          <p:cNvSpPr txBox="1"/>
          <p:nvPr/>
        </p:nvSpPr>
        <p:spPr>
          <a:xfrm>
            <a:off x="2557146" y="3176026"/>
            <a:ext cx="7077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为了庆祝这个特殊的日子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3A90FD-5418-186E-C2F0-3FAA678F1207}"/>
              </a:ext>
            </a:extLst>
          </p:cNvPr>
          <p:cNvSpPr txBox="1"/>
          <p:nvPr/>
        </p:nvSpPr>
        <p:spPr>
          <a:xfrm>
            <a:off x="463198" y="4007023"/>
            <a:ext cx="1126560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我们的小邓同学决定回顾与她的相识历程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326FFC-91A9-6154-3CC2-BB93DC56C6FF}"/>
              </a:ext>
            </a:extLst>
          </p:cNvPr>
          <p:cNvSpPr/>
          <p:nvPr/>
        </p:nvSpPr>
        <p:spPr>
          <a:xfrm>
            <a:off x="4521843" y="5100496"/>
            <a:ext cx="3148314" cy="107644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点击开始</a:t>
            </a:r>
          </a:p>
        </p:txBody>
      </p:sp>
    </p:spTree>
    <p:extLst>
      <p:ext uri="{BB962C8B-B14F-4D97-AF65-F5344CB8AC3E}">
        <p14:creationId xmlns:p14="http://schemas.microsoft.com/office/powerpoint/2010/main" val="356080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86148" y="2111490"/>
            <a:ext cx="1037465" cy="99183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87347" y="4275701"/>
            <a:ext cx="1071444" cy="985325"/>
          </a:xfrm>
          <a:prstGeom prst="ellipse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067521" y="3689510"/>
            <a:ext cx="10075026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67286" y="3211966"/>
            <a:ext cx="72000" cy="513544"/>
            <a:chOff x="1343589" y="2957322"/>
            <a:chExt cx="72000" cy="513544"/>
          </a:xfrm>
          <a:solidFill>
            <a:schemeClr val="tx1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1382268" y="2957322"/>
              <a:ext cx="0" cy="4084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343589" y="3398866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83532" y="3653510"/>
            <a:ext cx="72000" cy="523148"/>
            <a:chOff x="3259835" y="3398866"/>
            <a:chExt cx="72000" cy="523148"/>
          </a:xfrm>
          <a:solidFill>
            <a:srgbClr val="B61435"/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3298063" y="3513582"/>
              <a:ext cx="0" cy="4084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3259835" y="3398866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99778" y="3211966"/>
            <a:ext cx="72000" cy="513544"/>
            <a:chOff x="5176081" y="2957322"/>
            <a:chExt cx="72000" cy="513544"/>
          </a:xfrm>
          <a:solidFill>
            <a:srgbClr val="7D2C9B"/>
          </a:solidFill>
        </p:grpSpPr>
        <p:cxnSp>
          <p:nvCxnSpPr>
            <p:cNvPr id="20" name="直接连接符 19"/>
            <p:cNvCxnSpPr/>
            <p:nvPr/>
          </p:nvCxnSpPr>
          <p:spPr>
            <a:xfrm>
              <a:off x="5213858" y="2957322"/>
              <a:ext cx="0" cy="4084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5176081" y="3398866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16024" y="3653510"/>
            <a:ext cx="72000" cy="523148"/>
            <a:chOff x="7092327" y="3398866"/>
            <a:chExt cx="72000" cy="523148"/>
          </a:xfrm>
          <a:solidFill>
            <a:srgbClr val="003E89"/>
          </a:solidFill>
        </p:grpSpPr>
        <p:cxnSp>
          <p:nvCxnSpPr>
            <p:cNvPr id="21" name="直接连接符 20"/>
            <p:cNvCxnSpPr/>
            <p:nvPr/>
          </p:nvCxnSpPr>
          <p:spPr>
            <a:xfrm>
              <a:off x="7129653" y="3513582"/>
              <a:ext cx="0" cy="4084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092327" y="3398866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32268" y="3181486"/>
            <a:ext cx="72000" cy="544024"/>
            <a:chOff x="9008571" y="2926842"/>
            <a:chExt cx="72000" cy="544024"/>
          </a:xfrm>
          <a:solidFill>
            <a:srgbClr val="A4002B"/>
          </a:solidFill>
        </p:grpSpPr>
        <p:cxnSp>
          <p:nvCxnSpPr>
            <p:cNvPr id="22" name="直接连接符 21"/>
            <p:cNvCxnSpPr/>
            <p:nvPr/>
          </p:nvCxnSpPr>
          <p:spPr>
            <a:xfrm>
              <a:off x="9045448" y="2926842"/>
              <a:ext cx="0" cy="4084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9008571" y="3398866"/>
              <a:ext cx="72000" cy="72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045221" y="2097232"/>
            <a:ext cx="133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</a:rPr>
              <a:t>O</a:t>
            </a:r>
            <a:r>
              <a:rPr lang="en-US" altLang="zh-CN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UC</a:t>
            </a:r>
            <a:endParaRPr kumimoji="0" lang="zh-CN" altLang="en-US" sz="36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45221" y="2587064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中国海洋大学</a:t>
            </a:r>
            <a:endParaRPr kumimoji="0" lang="zh-CN" altLang="en-US" sz="1600" b="1" i="0" u="none" strike="noStrike" kern="1200" cap="none" spc="0" normalizeH="0" baseline="0" noProof="0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958792" y="4253784"/>
            <a:ext cx="244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</a:rPr>
              <a:t>2023/08/21</a:t>
            </a:r>
            <a:endParaRPr kumimoji="0" lang="zh-CN" altLang="en-US" sz="3200" b="0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25137" y="4832925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我们第一次相遇</a:t>
            </a:r>
            <a:endParaRPr kumimoji="0" lang="zh-CN" altLang="en-US" sz="16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21732" y="4253783"/>
            <a:ext cx="262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2023/08/29</a:t>
            </a:r>
            <a:endParaRPr lang="zh-CN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16024" y="4810694"/>
            <a:ext cx="242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我们第一次同游</a:t>
            </a:r>
            <a:endParaRPr lang="zh-CN" altLang="en-US" sz="1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54948" y="2111490"/>
            <a:ext cx="2525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2023/08/27</a:t>
            </a:r>
            <a:endParaRPr lang="zh-CN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45921" y="2656138"/>
            <a:ext cx="2343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我们第一次结伴</a:t>
            </a:r>
            <a:endParaRPr lang="zh-CN" altLang="en-US" sz="1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884260" y="2122684"/>
            <a:ext cx="2525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2023/11/01</a:t>
            </a:r>
            <a:endParaRPr lang="zh-CN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10738" y="2637248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我们第一次晚自习</a:t>
            </a:r>
            <a:endParaRPr lang="zh-CN" altLang="en-US" sz="1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DA3EEC6-443C-6690-E7D7-5E1A135B3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2" y="3945577"/>
            <a:ext cx="2125354" cy="28633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1F55169-5F32-72B6-B8C4-9B74A8155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948" y="63007"/>
            <a:ext cx="2434452" cy="21104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B4C9371-D480-534A-A2FA-71DD7E50D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0" y="4853940"/>
            <a:ext cx="2672080" cy="200406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3ECBBE6-81CB-F795-A67C-42AB0894D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32" y="-4294"/>
            <a:ext cx="2930894" cy="21981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327CDD-11A2-183A-4BC4-15D8E883C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740" y="596648"/>
            <a:ext cx="3610130" cy="55781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C81773-CD14-C3B1-768B-98916249A2D9}"/>
              </a:ext>
            </a:extLst>
          </p:cNvPr>
          <p:cNvSpPr txBox="1"/>
          <p:nvPr/>
        </p:nvSpPr>
        <p:spPr>
          <a:xfrm>
            <a:off x="3620837" y="5527657"/>
            <a:ext cx="49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FFFFF"/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成为好友     天     </a:t>
            </a:r>
            <a:endParaRPr lang="en-US" altLang="zh-CN" sz="4400" dirty="0">
              <a:solidFill>
                <a:srgbClr val="FFFFFF"/>
              </a:solidFill>
              <a:latin typeface="江西拙楷" panose="02010600040101010101" pitchFamily="2" charset="-122"/>
              <a:ea typeface="江西拙楷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67DA75-E65D-1314-5DAC-6B0336DE5676}"/>
              </a:ext>
            </a:extLst>
          </p:cNvPr>
          <p:cNvSpPr txBox="1"/>
          <p:nvPr/>
        </p:nvSpPr>
        <p:spPr>
          <a:xfrm>
            <a:off x="6128904" y="7270676"/>
            <a:ext cx="1461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FF00"/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109</a:t>
            </a:r>
          </a:p>
        </p:txBody>
      </p:sp>
    </p:spTree>
    <p:extLst>
      <p:ext uri="{BB962C8B-B14F-4D97-AF65-F5344CB8AC3E}">
        <p14:creationId xmlns:p14="http://schemas.microsoft.com/office/powerpoint/2010/main" val="74408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25 L 2.08333E-6 -2.59259E-6 " pathEditMode="fixed" rAng="0" ptsTypes="AA">
                                      <p:cBhvr>
                                        <p:cTn id="17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4454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112E-17 -2.96296E-6 L -0.04453 0.00023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23171 L 1.25E-6 -3.7037E-7 " pathEditMode="fixed" rAng="0" ptsTypes="AA">
                                      <p:cBhvr>
                                        <p:cTn id="51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04167E-6 -2.96296E-6 L -0.04453 0.00023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75E-6 -2.96296E-6 L -0.04453 0.00023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3.33333E-6 L -0.04453 0.00023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23171 L 1.25E-6 -3.7037E-7 " pathEditMode="fixed" rAng="0" ptsTypes="AA">
                                      <p:cBhvr>
                                        <p:cTn id="104" dur="1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15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path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0.21898 L 4.58333E-6 7.40741E-7 " pathEditMode="fixed" rAng="0" ptsTypes="AA">
                                      <p:cBhvr>
                                        <p:cTn id="126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4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37" dur="1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04453 0.00023 " pathEditMode="relative" rAng="0" ptsTypes="AA">
                                      <p:cBhvr>
                                        <p:cTn id="15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0139 L 0.00664 -0.25139 " pathEditMode="relative" rAng="0" ptsTypes="AA">
                                      <p:cBhvr>
                                        <p:cTn id="1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  <p:bldP spid="33" grpId="0"/>
      <p:bldP spid="33" grpId="1"/>
      <p:bldP spid="34" grpId="0"/>
      <p:bldP spid="37" grpId="0"/>
      <p:bldP spid="37" grpId="1"/>
      <p:bldP spid="38" grpId="0"/>
      <p:bldP spid="7" grpId="0"/>
      <p:bldP spid="7" grpId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8DA3EEC6-443C-6690-E7D7-5E1A135B3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613"/>
            <a:ext cx="3841649" cy="517555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1F55169-5F32-72B6-B8C4-9B74A815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598" y="1811726"/>
            <a:ext cx="4140323" cy="3589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0242A4-BD98-C56D-D3D7-C827A5272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70" y="817337"/>
            <a:ext cx="3610130" cy="55781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E086A8-EF87-414D-50DF-C3F50272417F}"/>
              </a:ext>
            </a:extLst>
          </p:cNvPr>
          <p:cNvSpPr txBox="1"/>
          <p:nvPr/>
        </p:nvSpPr>
        <p:spPr>
          <a:xfrm>
            <a:off x="3141517" y="-13660"/>
            <a:ext cx="59089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曾有许多搞笑瞬间</a:t>
            </a:r>
            <a:r>
              <a:rPr lang="en-US" altLang="zh-CN" sz="4800" dirty="0">
                <a:ln w="127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江西拙楷" panose="02010600040101010101" pitchFamily="2" charset="-122"/>
                <a:ea typeface="江西拙楷" panose="02010600040101010101" pitchFamily="2" charset="-122"/>
              </a:rPr>
              <a:t>……</a:t>
            </a:r>
            <a:endParaRPr lang="zh-CN" altLang="en-US" sz="4800" dirty="0">
              <a:ln w="12700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745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0" r="33270"/>
          <a:stretch/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1" r="33291"/>
          <a:stretch/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9" r="33669"/>
          <a:stretch/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 r="33060"/>
          <a:stretch/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49" name="矩形 48"/>
          <p:cNvSpPr/>
          <p:nvPr/>
        </p:nvSpPr>
        <p:spPr>
          <a:xfrm>
            <a:off x="-115702" y="0"/>
            <a:ext cx="12307702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3000">
                <a:schemeClr val="tx1">
                  <a:alpha val="20000"/>
                </a:schemeClr>
              </a:gs>
              <a:gs pos="100000">
                <a:schemeClr val="tx1">
                  <a:alpha val="7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4880" y="5944250"/>
            <a:ext cx="1030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Segoe UI" panose="020B0502040204020203" pitchFamily="34" charset="0"/>
              </a:rPr>
              <a:t>据不完全统计，截止今日，你共发过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Segoe UI" panose="020B0502040204020203" pitchFamily="34" charset="0"/>
              </a:rPr>
              <a:t>——</a:t>
            </a:r>
          </a:p>
        </p:txBody>
      </p:sp>
      <p:sp>
        <p:nvSpPr>
          <p:cNvPr id="89" name="矩形 88"/>
          <p:cNvSpPr/>
          <p:nvPr/>
        </p:nvSpPr>
        <p:spPr>
          <a:xfrm>
            <a:off x="226855" y="3806751"/>
            <a:ext cx="2363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共发过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53</a:t>
            </a: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 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4" name="圆角矩形 51">
            <a:extLst>
              <a:ext uri="{FF2B5EF4-FFF2-40B4-BE49-F238E27FC236}">
                <a16:creationId xmlns:a16="http://schemas.microsoft.com/office/drawing/2014/main" id="{A11E880E-2C73-8268-ECF0-12732B3EAC10}"/>
              </a:ext>
            </a:extLst>
          </p:cNvPr>
          <p:cNvSpPr/>
          <p:nvPr/>
        </p:nvSpPr>
        <p:spPr>
          <a:xfrm>
            <a:off x="731495" y="1837360"/>
            <a:ext cx="1354666" cy="1354666"/>
          </a:xfrm>
          <a:prstGeom prst="roundRect">
            <a:avLst>
              <a:gd name="adj" fmla="val 9792"/>
            </a:avLst>
          </a:prstGeom>
          <a:solidFill>
            <a:schemeClr val="tx1">
              <a:alpha val="46000"/>
            </a:schemeClr>
          </a:solidFill>
          <a:ln w="22225" cap="rnd">
            <a:solidFill>
              <a:schemeClr val="tx1"/>
            </a:solidFill>
            <a:round/>
          </a:ln>
          <a:effectLst>
            <a:outerShdw blurRad="2159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哦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5" name="圆角矩形 51">
            <a:extLst>
              <a:ext uri="{FF2B5EF4-FFF2-40B4-BE49-F238E27FC236}">
                <a16:creationId xmlns:a16="http://schemas.microsoft.com/office/drawing/2014/main" id="{132CF889-B836-32F3-E797-8DBBF1651AA7}"/>
              </a:ext>
            </a:extLst>
          </p:cNvPr>
          <p:cNvSpPr/>
          <p:nvPr/>
        </p:nvSpPr>
        <p:spPr>
          <a:xfrm>
            <a:off x="3844403" y="1835353"/>
            <a:ext cx="1354666" cy="1354666"/>
          </a:xfrm>
          <a:prstGeom prst="roundRect">
            <a:avLst>
              <a:gd name="adj" fmla="val 9792"/>
            </a:avLst>
          </a:prstGeom>
          <a:solidFill>
            <a:schemeClr val="tx1">
              <a:alpha val="46000"/>
            </a:schemeClr>
          </a:solidFill>
          <a:ln w="22225" cap="rnd">
            <a:solidFill>
              <a:schemeClr val="tx1"/>
            </a:solidFill>
            <a:round/>
          </a:ln>
          <a:effectLst>
            <a:outerShdw blurRad="2159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哦你个头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C5EF6A-C6AC-EC7D-9942-E849B2D0592C}"/>
              </a:ext>
            </a:extLst>
          </p:cNvPr>
          <p:cNvSpPr/>
          <p:nvPr/>
        </p:nvSpPr>
        <p:spPr>
          <a:xfrm>
            <a:off x="3340423" y="3816331"/>
            <a:ext cx="2363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共发过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10</a:t>
            </a: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 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7" name="圆角矩形 51">
            <a:extLst>
              <a:ext uri="{FF2B5EF4-FFF2-40B4-BE49-F238E27FC236}">
                <a16:creationId xmlns:a16="http://schemas.microsoft.com/office/drawing/2014/main" id="{4EAF8499-3FF3-85C0-5F5A-CA8BA7DE5B36}"/>
              </a:ext>
            </a:extLst>
          </p:cNvPr>
          <p:cNvSpPr/>
          <p:nvPr/>
        </p:nvSpPr>
        <p:spPr>
          <a:xfrm>
            <a:off x="6925272" y="1835353"/>
            <a:ext cx="1354666" cy="1354666"/>
          </a:xfrm>
          <a:prstGeom prst="roundRect">
            <a:avLst>
              <a:gd name="adj" fmla="val 9792"/>
            </a:avLst>
          </a:prstGeom>
          <a:solidFill>
            <a:schemeClr val="tx1">
              <a:alpha val="46000"/>
            </a:schemeClr>
          </a:solidFill>
          <a:ln w="22225" cap="rnd">
            <a:solidFill>
              <a:schemeClr val="tx1"/>
            </a:solidFill>
            <a:round/>
          </a:ln>
          <a:effectLst>
            <a:outerShdw blurRad="2159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嗯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AD3FBF-5ABE-D613-A769-3E07D534C1A9}"/>
              </a:ext>
            </a:extLst>
          </p:cNvPr>
          <p:cNvSpPr/>
          <p:nvPr/>
        </p:nvSpPr>
        <p:spPr>
          <a:xfrm>
            <a:off x="6464506" y="3833717"/>
            <a:ext cx="2363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共发过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25</a:t>
            </a: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 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圆角矩形 51">
            <a:extLst>
              <a:ext uri="{FF2B5EF4-FFF2-40B4-BE49-F238E27FC236}">
                <a16:creationId xmlns:a16="http://schemas.microsoft.com/office/drawing/2014/main" id="{59CE7BB5-7DF1-1330-2802-606942634BC0}"/>
              </a:ext>
            </a:extLst>
          </p:cNvPr>
          <p:cNvSpPr/>
          <p:nvPr/>
        </p:nvSpPr>
        <p:spPr>
          <a:xfrm>
            <a:off x="10105839" y="1835353"/>
            <a:ext cx="1354666" cy="1354666"/>
          </a:xfrm>
          <a:prstGeom prst="roundRect">
            <a:avLst>
              <a:gd name="adj" fmla="val 9792"/>
            </a:avLst>
          </a:prstGeom>
          <a:solidFill>
            <a:schemeClr val="tx1">
              <a:alpha val="46000"/>
            </a:schemeClr>
          </a:solidFill>
          <a:ln w="22225" cap="rnd">
            <a:solidFill>
              <a:schemeClr val="tx1"/>
            </a:solidFill>
            <a:round/>
          </a:ln>
          <a:effectLst>
            <a:outerShdw blurRad="2159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江西拙楷" panose="02010600040101010101" pitchFamily="2" charset="-122"/>
                <a:ea typeface="江西拙楷" panose="02010600040101010101" pitchFamily="2" charset="-122"/>
              </a:rPr>
              <a:t>嗯你个头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EF7827-B860-EEF9-1136-4B16CBBFFBBE}"/>
              </a:ext>
            </a:extLst>
          </p:cNvPr>
          <p:cNvSpPr/>
          <p:nvPr/>
        </p:nvSpPr>
        <p:spPr>
          <a:xfrm>
            <a:off x="9601199" y="3833717"/>
            <a:ext cx="2363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共发过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4</a:t>
            </a:r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 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522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25 L -4.79167E-6 4.81481E-6 " pathEditMode="fixed" rAng="0" ptsTypes="AA">
                                      <p:cBhvr>
                                        <p:cTn id="33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0.25 L -3.54167E-6 2.77556E-17 " pathEditMode="fixed" rAng="0" ptsTypes="AA">
                                      <p:cBhvr>
                                        <p:cTn id="4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0.25 L 2.70833E-6 4.81481E-6 " pathEditMode="fixed" rAng="0" ptsTypes="AA">
                                      <p:cBhvr>
                                        <p:cTn id="5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0.25 L -4.79167E-6 -1.11111E-6 " pathEditMode="fixed" rAng="0" ptsTypes="AA">
                                      <p:cBhvr>
                                        <p:cTn id="74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  <p:bldP spid="7" grpId="0" animBg="1"/>
      <p:bldP spid="7" grpId="1" animBg="1"/>
      <p:bldP spid="7" grpId="2" animBg="1"/>
      <p:bldP spid="8" grpId="0"/>
      <p:bldP spid="9" grpId="0" animBg="1"/>
      <p:bldP spid="9" grpId="1" animBg="1"/>
      <p:bldP spid="9" grpId="2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7" b="1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>
            <a:off x="1" y="983849"/>
            <a:ext cx="12191409" cy="5874151"/>
          </a:xfrm>
          <a:custGeom>
            <a:avLst/>
            <a:gdLst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80699 w 12191409"/>
              <a:gd name="connsiteY18" fmla="*/ 81023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495606 w 12191409"/>
              <a:gd name="connsiteY18" fmla="*/ 429315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628609 w 12191409"/>
              <a:gd name="connsiteY18" fmla="*/ 254748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37170 w 12191409"/>
              <a:gd name="connsiteY18" fmla="*/ 628820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78733 w 12191409"/>
              <a:gd name="connsiteY18" fmla="*/ 620508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78733 w 12191409"/>
              <a:gd name="connsiteY18" fmla="*/ 620508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409" h="5874151">
                <a:moveTo>
                  <a:pt x="8974238" y="0"/>
                </a:moveTo>
                <a:lnTo>
                  <a:pt x="9645569" y="104172"/>
                </a:lnTo>
                <a:lnTo>
                  <a:pt x="10178005" y="243068"/>
                </a:lnTo>
                <a:lnTo>
                  <a:pt x="10652567" y="347241"/>
                </a:lnTo>
                <a:lnTo>
                  <a:pt x="10988233" y="428263"/>
                </a:lnTo>
                <a:lnTo>
                  <a:pt x="11497519" y="474562"/>
                </a:lnTo>
                <a:lnTo>
                  <a:pt x="11590116" y="532436"/>
                </a:lnTo>
                <a:lnTo>
                  <a:pt x="12180425" y="173620"/>
                </a:lnTo>
                <a:cubicBezTo>
                  <a:pt x="12184086" y="2073797"/>
                  <a:pt x="12187748" y="3973974"/>
                  <a:pt x="12191409" y="5874151"/>
                </a:cubicBezTo>
                <a:lnTo>
                  <a:pt x="0" y="5874151"/>
                </a:lnTo>
                <a:lnTo>
                  <a:pt x="0" y="4827287"/>
                </a:lnTo>
                <a:lnTo>
                  <a:pt x="1184476" y="4629874"/>
                </a:lnTo>
                <a:lnTo>
                  <a:pt x="2966977" y="4606724"/>
                </a:lnTo>
                <a:lnTo>
                  <a:pt x="4054997" y="4305782"/>
                </a:lnTo>
                <a:lnTo>
                  <a:pt x="5768051" y="4004841"/>
                </a:lnTo>
                <a:lnTo>
                  <a:pt x="7319058" y="3171463"/>
                </a:lnTo>
                <a:lnTo>
                  <a:pt x="7596851" y="2627453"/>
                </a:lnTo>
                <a:lnTo>
                  <a:pt x="8233458" y="2164466"/>
                </a:lnTo>
                <a:cubicBezTo>
                  <a:pt x="8348550" y="1649813"/>
                  <a:pt x="8521830" y="943969"/>
                  <a:pt x="8578733" y="620508"/>
                </a:cubicBezTo>
                <a:lnTo>
                  <a:pt x="8628609" y="254748"/>
                </a:lnTo>
                <a:lnTo>
                  <a:pt x="8580699" y="81023"/>
                </a:lnTo>
                <a:lnTo>
                  <a:pt x="897423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983849"/>
            <a:ext cx="12180425" cy="4827287"/>
          </a:xfrm>
          <a:custGeom>
            <a:avLst/>
            <a:gdLst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80699 w 12191409"/>
              <a:gd name="connsiteY18" fmla="*/ 81023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495606 w 12191409"/>
              <a:gd name="connsiteY18" fmla="*/ 429315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628609 w 12191409"/>
              <a:gd name="connsiteY18" fmla="*/ 254748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37170 w 12191409"/>
              <a:gd name="connsiteY18" fmla="*/ 628820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78733 w 12191409"/>
              <a:gd name="connsiteY18" fmla="*/ 620508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78733 w 12191409"/>
              <a:gd name="connsiteY18" fmla="*/ 620508 h 5874151"/>
              <a:gd name="connsiteX19" fmla="*/ 8628609 w 12191409"/>
              <a:gd name="connsiteY19" fmla="*/ 254748 h 5874151"/>
              <a:gd name="connsiteX20" fmla="*/ 8580699 w 12191409"/>
              <a:gd name="connsiteY20" fmla="*/ 81023 h 5874151"/>
              <a:gd name="connsiteX21" fmla="*/ 8974238 w 12191409"/>
              <a:gd name="connsiteY21" fmla="*/ 0 h 5874151"/>
              <a:gd name="connsiteX0" fmla="*/ 0 w 12191409"/>
              <a:gd name="connsiteY0" fmla="*/ 5874151 h 5965591"/>
              <a:gd name="connsiteX1" fmla="*/ 0 w 12191409"/>
              <a:gd name="connsiteY1" fmla="*/ 4827287 h 5965591"/>
              <a:gd name="connsiteX2" fmla="*/ 1184476 w 12191409"/>
              <a:gd name="connsiteY2" fmla="*/ 4629874 h 5965591"/>
              <a:gd name="connsiteX3" fmla="*/ 2966977 w 12191409"/>
              <a:gd name="connsiteY3" fmla="*/ 4606724 h 5965591"/>
              <a:gd name="connsiteX4" fmla="*/ 4054997 w 12191409"/>
              <a:gd name="connsiteY4" fmla="*/ 4305782 h 5965591"/>
              <a:gd name="connsiteX5" fmla="*/ 5768051 w 12191409"/>
              <a:gd name="connsiteY5" fmla="*/ 4004841 h 5965591"/>
              <a:gd name="connsiteX6" fmla="*/ 7319058 w 12191409"/>
              <a:gd name="connsiteY6" fmla="*/ 3171463 h 5965591"/>
              <a:gd name="connsiteX7" fmla="*/ 7596851 w 12191409"/>
              <a:gd name="connsiteY7" fmla="*/ 2627453 h 5965591"/>
              <a:gd name="connsiteX8" fmla="*/ 8233458 w 12191409"/>
              <a:gd name="connsiteY8" fmla="*/ 2164466 h 5965591"/>
              <a:gd name="connsiteX9" fmla="*/ 8578733 w 12191409"/>
              <a:gd name="connsiteY9" fmla="*/ 620508 h 5965591"/>
              <a:gd name="connsiteX10" fmla="*/ 8628609 w 12191409"/>
              <a:gd name="connsiteY10" fmla="*/ 254748 h 5965591"/>
              <a:gd name="connsiteX11" fmla="*/ 8580699 w 12191409"/>
              <a:gd name="connsiteY11" fmla="*/ 81023 h 5965591"/>
              <a:gd name="connsiteX12" fmla="*/ 8974238 w 12191409"/>
              <a:gd name="connsiteY12" fmla="*/ 0 h 5965591"/>
              <a:gd name="connsiteX13" fmla="*/ 9645569 w 12191409"/>
              <a:gd name="connsiteY13" fmla="*/ 104172 h 5965591"/>
              <a:gd name="connsiteX14" fmla="*/ 10178005 w 12191409"/>
              <a:gd name="connsiteY14" fmla="*/ 243068 h 5965591"/>
              <a:gd name="connsiteX15" fmla="*/ 10652567 w 12191409"/>
              <a:gd name="connsiteY15" fmla="*/ 347241 h 5965591"/>
              <a:gd name="connsiteX16" fmla="*/ 10988233 w 12191409"/>
              <a:gd name="connsiteY16" fmla="*/ 428263 h 5965591"/>
              <a:gd name="connsiteX17" fmla="*/ 11497519 w 12191409"/>
              <a:gd name="connsiteY17" fmla="*/ 474562 h 5965591"/>
              <a:gd name="connsiteX18" fmla="*/ 11590116 w 12191409"/>
              <a:gd name="connsiteY18" fmla="*/ 532436 h 5965591"/>
              <a:gd name="connsiteX19" fmla="*/ 12180425 w 12191409"/>
              <a:gd name="connsiteY19" fmla="*/ 173620 h 5965591"/>
              <a:gd name="connsiteX20" fmla="*/ 12191409 w 12191409"/>
              <a:gd name="connsiteY20" fmla="*/ 5874151 h 5965591"/>
              <a:gd name="connsiteX21" fmla="*/ 91440 w 12191409"/>
              <a:gd name="connsiteY21" fmla="*/ 5965591 h 5965591"/>
              <a:gd name="connsiteX0" fmla="*/ 0 w 12191409"/>
              <a:gd name="connsiteY0" fmla="*/ 5874151 h 5874151"/>
              <a:gd name="connsiteX1" fmla="*/ 0 w 12191409"/>
              <a:gd name="connsiteY1" fmla="*/ 4827287 h 5874151"/>
              <a:gd name="connsiteX2" fmla="*/ 1184476 w 12191409"/>
              <a:gd name="connsiteY2" fmla="*/ 4629874 h 5874151"/>
              <a:gd name="connsiteX3" fmla="*/ 2966977 w 12191409"/>
              <a:gd name="connsiteY3" fmla="*/ 4606724 h 5874151"/>
              <a:gd name="connsiteX4" fmla="*/ 4054997 w 12191409"/>
              <a:gd name="connsiteY4" fmla="*/ 4305782 h 5874151"/>
              <a:gd name="connsiteX5" fmla="*/ 5768051 w 12191409"/>
              <a:gd name="connsiteY5" fmla="*/ 4004841 h 5874151"/>
              <a:gd name="connsiteX6" fmla="*/ 7319058 w 12191409"/>
              <a:gd name="connsiteY6" fmla="*/ 3171463 h 5874151"/>
              <a:gd name="connsiteX7" fmla="*/ 7596851 w 12191409"/>
              <a:gd name="connsiteY7" fmla="*/ 2627453 h 5874151"/>
              <a:gd name="connsiteX8" fmla="*/ 8233458 w 12191409"/>
              <a:gd name="connsiteY8" fmla="*/ 2164466 h 5874151"/>
              <a:gd name="connsiteX9" fmla="*/ 8578733 w 12191409"/>
              <a:gd name="connsiteY9" fmla="*/ 620508 h 5874151"/>
              <a:gd name="connsiteX10" fmla="*/ 8628609 w 12191409"/>
              <a:gd name="connsiteY10" fmla="*/ 254748 h 5874151"/>
              <a:gd name="connsiteX11" fmla="*/ 8580699 w 12191409"/>
              <a:gd name="connsiteY11" fmla="*/ 81023 h 5874151"/>
              <a:gd name="connsiteX12" fmla="*/ 8974238 w 12191409"/>
              <a:gd name="connsiteY12" fmla="*/ 0 h 5874151"/>
              <a:gd name="connsiteX13" fmla="*/ 9645569 w 12191409"/>
              <a:gd name="connsiteY13" fmla="*/ 104172 h 5874151"/>
              <a:gd name="connsiteX14" fmla="*/ 10178005 w 12191409"/>
              <a:gd name="connsiteY14" fmla="*/ 243068 h 5874151"/>
              <a:gd name="connsiteX15" fmla="*/ 10652567 w 12191409"/>
              <a:gd name="connsiteY15" fmla="*/ 347241 h 5874151"/>
              <a:gd name="connsiteX16" fmla="*/ 10988233 w 12191409"/>
              <a:gd name="connsiteY16" fmla="*/ 428263 h 5874151"/>
              <a:gd name="connsiteX17" fmla="*/ 11497519 w 12191409"/>
              <a:gd name="connsiteY17" fmla="*/ 474562 h 5874151"/>
              <a:gd name="connsiteX18" fmla="*/ 11590116 w 12191409"/>
              <a:gd name="connsiteY18" fmla="*/ 532436 h 5874151"/>
              <a:gd name="connsiteX19" fmla="*/ 12180425 w 12191409"/>
              <a:gd name="connsiteY19" fmla="*/ 173620 h 5874151"/>
              <a:gd name="connsiteX20" fmla="*/ 12191409 w 12191409"/>
              <a:gd name="connsiteY20" fmla="*/ 5874151 h 5874151"/>
              <a:gd name="connsiteX0" fmla="*/ 0 w 12191409"/>
              <a:gd name="connsiteY0" fmla="*/ 4827287 h 5874151"/>
              <a:gd name="connsiteX1" fmla="*/ 1184476 w 12191409"/>
              <a:gd name="connsiteY1" fmla="*/ 4629874 h 5874151"/>
              <a:gd name="connsiteX2" fmla="*/ 2966977 w 12191409"/>
              <a:gd name="connsiteY2" fmla="*/ 4606724 h 5874151"/>
              <a:gd name="connsiteX3" fmla="*/ 4054997 w 12191409"/>
              <a:gd name="connsiteY3" fmla="*/ 4305782 h 5874151"/>
              <a:gd name="connsiteX4" fmla="*/ 5768051 w 12191409"/>
              <a:gd name="connsiteY4" fmla="*/ 4004841 h 5874151"/>
              <a:gd name="connsiteX5" fmla="*/ 7319058 w 12191409"/>
              <a:gd name="connsiteY5" fmla="*/ 3171463 h 5874151"/>
              <a:gd name="connsiteX6" fmla="*/ 7596851 w 12191409"/>
              <a:gd name="connsiteY6" fmla="*/ 2627453 h 5874151"/>
              <a:gd name="connsiteX7" fmla="*/ 8233458 w 12191409"/>
              <a:gd name="connsiteY7" fmla="*/ 2164466 h 5874151"/>
              <a:gd name="connsiteX8" fmla="*/ 8578733 w 12191409"/>
              <a:gd name="connsiteY8" fmla="*/ 620508 h 5874151"/>
              <a:gd name="connsiteX9" fmla="*/ 8628609 w 12191409"/>
              <a:gd name="connsiteY9" fmla="*/ 254748 h 5874151"/>
              <a:gd name="connsiteX10" fmla="*/ 8580699 w 12191409"/>
              <a:gd name="connsiteY10" fmla="*/ 81023 h 5874151"/>
              <a:gd name="connsiteX11" fmla="*/ 8974238 w 12191409"/>
              <a:gd name="connsiteY11" fmla="*/ 0 h 5874151"/>
              <a:gd name="connsiteX12" fmla="*/ 9645569 w 12191409"/>
              <a:gd name="connsiteY12" fmla="*/ 104172 h 5874151"/>
              <a:gd name="connsiteX13" fmla="*/ 10178005 w 12191409"/>
              <a:gd name="connsiteY13" fmla="*/ 243068 h 5874151"/>
              <a:gd name="connsiteX14" fmla="*/ 10652567 w 12191409"/>
              <a:gd name="connsiteY14" fmla="*/ 347241 h 5874151"/>
              <a:gd name="connsiteX15" fmla="*/ 10988233 w 12191409"/>
              <a:gd name="connsiteY15" fmla="*/ 428263 h 5874151"/>
              <a:gd name="connsiteX16" fmla="*/ 11497519 w 12191409"/>
              <a:gd name="connsiteY16" fmla="*/ 474562 h 5874151"/>
              <a:gd name="connsiteX17" fmla="*/ 11590116 w 12191409"/>
              <a:gd name="connsiteY17" fmla="*/ 532436 h 5874151"/>
              <a:gd name="connsiteX18" fmla="*/ 12180425 w 12191409"/>
              <a:gd name="connsiteY18" fmla="*/ 173620 h 5874151"/>
              <a:gd name="connsiteX19" fmla="*/ 12191409 w 12191409"/>
              <a:gd name="connsiteY19" fmla="*/ 5874151 h 5874151"/>
              <a:gd name="connsiteX0" fmla="*/ 0 w 12180425"/>
              <a:gd name="connsiteY0" fmla="*/ 4827287 h 4827287"/>
              <a:gd name="connsiteX1" fmla="*/ 1184476 w 12180425"/>
              <a:gd name="connsiteY1" fmla="*/ 4629874 h 4827287"/>
              <a:gd name="connsiteX2" fmla="*/ 2966977 w 12180425"/>
              <a:gd name="connsiteY2" fmla="*/ 4606724 h 4827287"/>
              <a:gd name="connsiteX3" fmla="*/ 4054997 w 12180425"/>
              <a:gd name="connsiteY3" fmla="*/ 4305782 h 4827287"/>
              <a:gd name="connsiteX4" fmla="*/ 5768051 w 12180425"/>
              <a:gd name="connsiteY4" fmla="*/ 4004841 h 4827287"/>
              <a:gd name="connsiteX5" fmla="*/ 7319058 w 12180425"/>
              <a:gd name="connsiteY5" fmla="*/ 3171463 h 4827287"/>
              <a:gd name="connsiteX6" fmla="*/ 7596851 w 12180425"/>
              <a:gd name="connsiteY6" fmla="*/ 2627453 h 4827287"/>
              <a:gd name="connsiteX7" fmla="*/ 8233458 w 12180425"/>
              <a:gd name="connsiteY7" fmla="*/ 2164466 h 4827287"/>
              <a:gd name="connsiteX8" fmla="*/ 8578733 w 12180425"/>
              <a:gd name="connsiteY8" fmla="*/ 620508 h 4827287"/>
              <a:gd name="connsiteX9" fmla="*/ 8628609 w 12180425"/>
              <a:gd name="connsiteY9" fmla="*/ 254748 h 4827287"/>
              <a:gd name="connsiteX10" fmla="*/ 8580699 w 12180425"/>
              <a:gd name="connsiteY10" fmla="*/ 81023 h 4827287"/>
              <a:gd name="connsiteX11" fmla="*/ 8974238 w 12180425"/>
              <a:gd name="connsiteY11" fmla="*/ 0 h 4827287"/>
              <a:gd name="connsiteX12" fmla="*/ 9645569 w 12180425"/>
              <a:gd name="connsiteY12" fmla="*/ 104172 h 4827287"/>
              <a:gd name="connsiteX13" fmla="*/ 10178005 w 12180425"/>
              <a:gd name="connsiteY13" fmla="*/ 243068 h 4827287"/>
              <a:gd name="connsiteX14" fmla="*/ 10652567 w 12180425"/>
              <a:gd name="connsiteY14" fmla="*/ 347241 h 4827287"/>
              <a:gd name="connsiteX15" fmla="*/ 10988233 w 12180425"/>
              <a:gd name="connsiteY15" fmla="*/ 428263 h 4827287"/>
              <a:gd name="connsiteX16" fmla="*/ 11497519 w 12180425"/>
              <a:gd name="connsiteY16" fmla="*/ 474562 h 4827287"/>
              <a:gd name="connsiteX17" fmla="*/ 11590116 w 12180425"/>
              <a:gd name="connsiteY17" fmla="*/ 532436 h 4827287"/>
              <a:gd name="connsiteX18" fmla="*/ 12180425 w 12180425"/>
              <a:gd name="connsiteY18" fmla="*/ 173620 h 482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0425" h="4827287">
                <a:moveTo>
                  <a:pt x="0" y="4827287"/>
                </a:moveTo>
                <a:lnTo>
                  <a:pt x="1184476" y="4629874"/>
                </a:lnTo>
                <a:lnTo>
                  <a:pt x="2966977" y="4606724"/>
                </a:lnTo>
                <a:lnTo>
                  <a:pt x="4054997" y="4305782"/>
                </a:lnTo>
                <a:lnTo>
                  <a:pt x="5768051" y="4004841"/>
                </a:lnTo>
                <a:lnTo>
                  <a:pt x="7319058" y="3171463"/>
                </a:lnTo>
                <a:lnTo>
                  <a:pt x="7596851" y="2627453"/>
                </a:lnTo>
                <a:lnTo>
                  <a:pt x="8233458" y="2164466"/>
                </a:lnTo>
                <a:cubicBezTo>
                  <a:pt x="8348550" y="1649813"/>
                  <a:pt x="8521830" y="943969"/>
                  <a:pt x="8578733" y="620508"/>
                </a:cubicBezTo>
                <a:lnTo>
                  <a:pt x="8628609" y="254748"/>
                </a:lnTo>
                <a:lnTo>
                  <a:pt x="8580699" y="81023"/>
                </a:lnTo>
                <a:lnTo>
                  <a:pt x="8974238" y="0"/>
                </a:lnTo>
                <a:lnTo>
                  <a:pt x="9645569" y="104172"/>
                </a:lnTo>
                <a:lnTo>
                  <a:pt x="10178005" y="243068"/>
                </a:lnTo>
                <a:lnTo>
                  <a:pt x="10652567" y="347241"/>
                </a:lnTo>
                <a:lnTo>
                  <a:pt x="10988233" y="428263"/>
                </a:lnTo>
                <a:lnTo>
                  <a:pt x="11497519" y="474562"/>
                </a:lnTo>
                <a:lnTo>
                  <a:pt x="11590116" y="532436"/>
                </a:lnTo>
                <a:lnTo>
                  <a:pt x="12180425" y="173620"/>
                </a:lnTo>
              </a:path>
            </a:pathLst>
          </a:cu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2121" y="476001"/>
            <a:ext cx="4720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江西拙楷" panose="02010600040101010101" pitchFamily="2" charset="-122"/>
                <a:ea typeface="江西拙楷" panose="02010600040101010101" pitchFamily="2" charset="-122"/>
                <a:cs typeface="Segoe UI Light" panose="020B0502040204020203" pitchFamily="34" charset="0"/>
              </a:rPr>
              <a:t>曾点亮的互动标识</a:t>
            </a:r>
            <a:endParaRPr kumimoji="0" lang="en-US" altLang="zh-CN" sz="3200" b="0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prstClr val="white"/>
              </a:solidFill>
              <a:effectLst/>
              <a:uLnTx/>
              <a:uFillTx/>
              <a:latin typeface="江西拙楷" panose="02010600040101010101" pitchFamily="2" charset="-122"/>
              <a:ea typeface="江西拙楷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494107" y="980728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28347" y="3050597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496580" y="3507797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22260" y="4039812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17657" y="4887710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891330" y="5477914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70843" y="5536103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980037D-A977-D73E-1EA5-73787FBCEE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19499" r="36824" b="29892"/>
          <a:stretch/>
        </p:blipFill>
        <p:spPr>
          <a:xfrm>
            <a:off x="178433" y="3097567"/>
            <a:ext cx="1784819" cy="224532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4C5659D-B1E3-630F-9A95-74299836B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5" t="19500" r="9762" b="29892"/>
          <a:stretch/>
        </p:blipFill>
        <p:spPr>
          <a:xfrm>
            <a:off x="2108306" y="2940042"/>
            <a:ext cx="1745115" cy="224533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544585E-2E1E-025A-586D-CFBBB39F4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19499" r="64418" b="30360"/>
          <a:stretch/>
        </p:blipFill>
        <p:spPr>
          <a:xfrm>
            <a:off x="4141762" y="2408190"/>
            <a:ext cx="1739823" cy="222559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051E513-E171-8753-1216-172AAB569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19499" r="37155" b="29611"/>
          <a:stretch/>
        </p:blipFill>
        <p:spPr>
          <a:xfrm>
            <a:off x="6877140" y="4522067"/>
            <a:ext cx="1737361" cy="222559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7AB0A99-4DC0-DDCA-5C49-CE9331E86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8" t="19499" r="9964" b="30360"/>
          <a:stretch/>
        </p:blipFill>
        <p:spPr>
          <a:xfrm>
            <a:off x="6044355" y="1046864"/>
            <a:ext cx="1733992" cy="223070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B30DB58-A8EE-99A5-7DA4-69905FBE9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8" t="19499" r="37154" b="29892"/>
          <a:stretch/>
        </p:blipFill>
        <p:spPr>
          <a:xfrm>
            <a:off x="8915102" y="2607511"/>
            <a:ext cx="1714616" cy="223070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789F572-0B69-BC0A-248C-7452A852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6" t="19499" r="9978" b="29892"/>
          <a:stretch/>
        </p:blipFill>
        <p:spPr>
          <a:xfrm>
            <a:off x="8921031" y="99797"/>
            <a:ext cx="1713053" cy="22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8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47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52" dur="1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57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62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67" dur="1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72" dur="1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77" dur="1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186</Words>
  <Application>Microsoft Office PowerPoint</Application>
  <PresentationFormat>宽屏</PresentationFormat>
  <Paragraphs>47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江西拙楷</vt:lpstr>
      <vt:lpstr>楷体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燚 邓</dc:creator>
  <cp:lastModifiedBy>燚 邓</cp:lastModifiedBy>
  <cp:revision>3</cp:revision>
  <dcterms:created xsi:type="dcterms:W3CDTF">2023-12-06T21:16:51Z</dcterms:created>
  <dcterms:modified xsi:type="dcterms:W3CDTF">2023-12-06T23:17:26Z</dcterms:modified>
</cp:coreProperties>
</file>